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56" r:id="rId2"/>
    <p:sldId id="257" r:id="rId3"/>
    <p:sldId id="259" r:id="rId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FA7E26"/>
    <a:srgbClr val="F58D56"/>
    <a:srgbClr val="64CEA4"/>
    <a:srgbClr val="F7F2BC"/>
    <a:srgbClr val="F79B8E"/>
    <a:srgbClr val="FFE4A9"/>
    <a:srgbClr val="9148C8"/>
    <a:srgbClr val="81C240"/>
    <a:srgbClr val="40B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28/12/2023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28/12/2023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21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 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VẬN ĐỘNG</a:t>
            </a:r>
          </a:p>
        </p:txBody>
      </p:sp>
      <p:pic>
        <p:nvPicPr>
          <p:cNvPr id="2" name="Picture 2" descr="Sở giáo dục và đào tạo thành phố Hồ Chí Minh">
            <a:extLst>
              <a:ext uri="{FF2B5EF4-FFF2-40B4-BE49-F238E27FC236}">
                <a16:creationId xmlns:a16="http://schemas.microsoft.com/office/drawing/2014/main" id="{81AB62A7-3122-46CF-8E9A-AAA06D676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929" flipH="1">
            <a:off x="6144113" y="2452629"/>
            <a:ext cx="5957576" cy="3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1" y="181726"/>
            <a:ext cx="78485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Thực hiện một hoạt động như viết hoặc múa.</a:t>
            </a:r>
          </a:p>
          <a:p>
            <a:pPr algn="just"/>
            <a:r>
              <a:rPr lang="vi-VN" sz="2800" dirty="0"/>
              <a:t>Bộ phận nào của cơ thể giúp em thực hiện hoạt động đó?</a:t>
            </a:r>
            <a:endParaRPr lang="en-US" sz="2800" dirty="0"/>
          </a:p>
        </p:txBody>
      </p:sp>
      <p:pic>
        <p:nvPicPr>
          <p:cNvPr id="3074" name="Picture 2" descr="157 Clip Art, School - Boy Writing Cartoon - 361x500 PNG Download - PNGkit">
            <a:extLst>
              <a:ext uri="{FF2B5EF4-FFF2-40B4-BE49-F238E27FC236}">
                <a16:creationId xmlns:a16="http://schemas.microsoft.com/office/drawing/2014/main" id="{D6832D98-45E5-49C9-9ED6-ECE707A7B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6033" y="1333500"/>
            <a:ext cx="78105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ppy Cute Kid Boy Dance With Music Stock Vector - Illustration of young,  comic: 166494837">
            <a:extLst>
              <a:ext uri="{FF2B5EF4-FFF2-40B4-BE49-F238E27FC236}">
                <a16:creationId xmlns:a16="http://schemas.microsoft.com/office/drawing/2014/main" id="{D427B45E-A8A5-4E41-8737-6975E8DC8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675" y="948359"/>
            <a:ext cx="55245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C4C8A6D-4243-46FC-AA78-8710F87F6E38}"/>
              </a:ext>
            </a:extLst>
          </p:cNvPr>
          <p:cNvSpPr/>
          <p:nvPr/>
        </p:nvSpPr>
        <p:spPr>
          <a:xfrm>
            <a:off x="2120348" y="3710609"/>
            <a:ext cx="1007165" cy="9409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522148D-4397-48FC-93CD-8EB0C7B8D189}"/>
              </a:ext>
            </a:extLst>
          </p:cNvPr>
          <p:cNvSpPr/>
          <p:nvPr/>
        </p:nvSpPr>
        <p:spPr>
          <a:xfrm>
            <a:off x="6851374" y="2769705"/>
            <a:ext cx="1007165" cy="9409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FCF0502-844A-4B83-ACBE-F6BE6E8E1879}"/>
              </a:ext>
            </a:extLst>
          </p:cNvPr>
          <p:cNvSpPr/>
          <p:nvPr/>
        </p:nvSpPr>
        <p:spPr>
          <a:xfrm>
            <a:off x="9830629" y="2156792"/>
            <a:ext cx="1007165" cy="9409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786B709-C30E-415A-8215-80E1E5349F0F}"/>
              </a:ext>
            </a:extLst>
          </p:cNvPr>
          <p:cNvSpPr/>
          <p:nvPr/>
        </p:nvSpPr>
        <p:spPr>
          <a:xfrm>
            <a:off x="8111158" y="4668907"/>
            <a:ext cx="2212286" cy="16222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Quan </a:t>
            </a:r>
            <a:r>
              <a:rPr lang="vi-VN" sz="2800" dirty="0"/>
              <a:t>sát các hình dưới đây, chỉ và nói tên một số cơ, xương và khớp của cơ thể.</a:t>
            </a:r>
            <a:endParaRPr lang="en-US" sz="2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5BD4B4D-FBF4-4A9A-B2CE-336A18617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29" y="1360700"/>
            <a:ext cx="3133193" cy="548308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563C3D2-1DD9-4EF7-877C-B6AA7CD14AF9}"/>
              </a:ext>
            </a:extLst>
          </p:cNvPr>
          <p:cNvGrpSpPr/>
          <p:nvPr/>
        </p:nvGrpSpPr>
        <p:grpSpPr>
          <a:xfrm>
            <a:off x="777922" y="1378424"/>
            <a:ext cx="2534258" cy="614149"/>
            <a:chOff x="777922" y="1378424"/>
            <a:chExt cx="2534258" cy="614149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0ABA28-8193-4C61-950D-E35CB6B6F9C2}"/>
                </a:ext>
              </a:extLst>
            </p:cNvPr>
            <p:cNvSpPr/>
            <p:nvPr/>
          </p:nvSpPr>
          <p:spPr>
            <a:xfrm>
              <a:off x="777922" y="1378424"/>
              <a:ext cx="614150" cy="614149"/>
            </a:xfrm>
            <a:prstGeom prst="ellipse">
              <a:avLst/>
            </a:prstGeom>
            <a:solidFill>
              <a:srgbClr val="F7F2B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7EAF88E-6652-4D62-B15E-8C641B1FA276}"/>
                </a:ext>
              </a:extLst>
            </p:cNvPr>
            <p:cNvSpPr txBox="1"/>
            <p:nvPr/>
          </p:nvSpPr>
          <p:spPr>
            <a:xfrm>
              <a:off x="1392072" y="1423888"/>
              <a:ext cx="19201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>
                  <a:solidFill>
                    <a:srgbClr val="00B050"/>
                  </a:solidFill>
                </a:rPr>
                <a:t>Bộ xương</a:t>
              </a:r>
              <a:endParaRPr lang="en-US" sz="2800" i="1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0065344-F0FC-44CC-86E5-085FC8608871}"/>
              </a:ext>
            </a:extLst>
          </p:cNvPr>
          <p:cNvCxnSpPr>
            <a:cxnSpLocks/>
          </p:cNvCxnSpPr>
          <p:nvPr/>
        </p:nvCxnSpPr>
        <p:spPr>
          <a:xfrm>
            <a:off x="5667425" y="1603694"/>
            <a:ext cx="332212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7E5335-336D-4A71-85C4-C58ED560370B}"/>
              </a:ext>
            </a:extLst>
          </p:cNvPr>
          <p:cNvCxnSpPr>
            <a:cxnSpLocks/>
          </p:cNvCxnSpPr>
          <p:nvPr/>
        </p:nvCxnSpPr>
        <p:spPr>
          <a:xfrm>
            <a:off x="5731822" y="1951712"/>
            <a:ext cx="117441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968DE79-3E78-49E2-8A61-DB4341878503}"/>
              </a:ext>
            </a:extLst>
          </p:cNvPr>
          <p:cNvCxnSpPr>
            <a:cxnSpLocks/>
          </p:cNvCxnSpPr>
          <p:nvPr/>
        </p:nvCxnSpPr>
        <p:spPr>
          <a:xfrm>
            <a:off x="5895833" y="2647748"/>
            <a:ext cx="144893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E49BCB1-67BC-4955-8BD9-A2825B38AEAF}"/>
              </a:ext>
            </a:extLst>
          </p:cNvPr>
          <p:cNvCxnSpPr>
            <a:cxnSpLocks/>
          </p:cNvCxnSpPr>
          <p:nvPr/>
        </p:nvCxnSpPr>
        <p:spPr>
          <a:xfrm>
            <a:off x="6287776" y="3070827"/>
            <a:ext cx="33113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D98A96A-BFDB-4EDB-A21E-ED9307DD8CCE}"/>
              </a:ext>
            </a:extLst>
          </p:cNvPr>
          <p:cNvCxnSpPr>
            <a:cxnSpLocks/>
          </p:cNvCxnSpPr>
          <p:nvPr/>
        </p:nvCxnSpPr>
        <p:spPr>
          <a:xfrm>
            <a:off x="5669786" y="3466612"/>
            <a:ext cx="123645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A88BA23-A7EA-466F-AD37-FE07122A7459}"/>
              </a:ext>
            </a:extLst>
          </p:cNvPr>
          <p:cNvCxnSpPr>
            <a:cxnSpLocks/>
          </p:cNvCxnSpPr>
          <p:nvPr/>
        </p:nvCxnSpPr>
        <p:spPr>
          <a:xfrm>
            <a:off x="5838608" y="3879067"/>
            <a:ext cx="297976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5765F4D-305F-45E5-97A4-12760143296D}"/>
              </a:ext>
            </a:extLst>
          </p:cNvPr>
          <p:cNvCxnSpPr>
            <a:cxnSpLocks/>
          </p:cNvCxnSpPr>
          <p:nvPr/>
        </p:nvCxnSpPr>
        <p:spPr>
          <a:xfrm>
            <a:off x="5936777" y="4807114"/>
            <a:ext cx="140799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DEA9DC6-8162-4175-BF4F-3BCFBD4EC21F}"/>
              </a:ext>
            </a:extLst>
          </p:cNvPr>
          <p:cNvCxnSpPr>
            <a:cxnSpLocks/>
          </p:cNvCxnSpPr>
          <p:nvPr/>
        </p:nvCxnSpPr>
        <p:spPr>
          <a:xfrm>
            <a:off x="3976048" y="2518094"/>
            <a:ext cx="115677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85FE1A6-68DA-42D9-A3F0-38ED84286A23}"/>
              </a:ext>
            </a:extLst>
          </p:cNvPr>
          <p:cNvCxnSpPr>
            <a:cxnSpLocks/>
          </p:cNvCxnSpPr>
          <p:nvPr/>
        </p:nvCxnSpPr>
        <p:spPr>
          <a:xfrm>
            <a:off x="3266364" y="3412020"/>
            <a:ext cx="162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4345FB5-8DB0-4394-B77E-9A1F6BCFD805}"/>
              </a:ext>
            </a:extLst>
          </p:cNvPr>
          <p:cNvCxnSpPr>
            <a:cxnSpLocks/>
          </p:cNvCxnSpPr>
          <p:nvPr/>
        </p:nvCxnSpPr>
        <p:spPr>
          <a:xfrm>
            <a:off x="3749219" y="5186229"/>
            <a:ext cx="162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E79A8B70-9270-41D7-978C-5D94BDACDB1B}"/>
              </a:ext>
            </a:extLst>
          </p:cNvPr>
          <p:cNvSpPr/>
          <p:nvPr/>
        </p:nvSpPr>
        <p:spPr>
          <a:xfrm>
            <a:off x="8989553" y="1400129"/>
            <a:ext cx="1920109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Xương đầu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958F2D0-7F28-464B-9334-46E5ABA0D574}"/>
              </a:ext>
            </a:extLst>
          </p:cNvPr>
          <p:cNvSpPr/>
          <p:nvPr/>
        </p:nvSpPr>
        <p:spPr>
          <a:xfrm>
            <a:off x="6906240" y="1747390"/>
            <a:ext cx="1920109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Xương mặt</a:t>
            </a:r>
            <a:endParaRPr lang="vi-VN" sz="2400" b="1" dirty="0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A207692-0736-4D18-A645-E5B931E967DD}"/>
              </a:ext>
            </a:extLst>
          </p:cNvPr>
          <p:cNvSpPr/>
          <p:nvPr/>
        </p:nvSpPr>
        <p:spPr>
          <a:xfrm>
            <a:off x="7344770" y="2440087"/>
            <a:ext cx="2135638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Xương sườn</a:t>
            </a:r>
            <a:endParaRPr lang="vi-VN" sz="2400" b="1" dirty="0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B99083BF-670C-49E2-93DC-06AF5818D3BE}"/>
              </a:ext>
            </a:extLst>
          </p:cNvPr>
          <p:cNvSpPr/>
          <p:nvPr/>
        </p:nvSpPr>
        <p:spPr>
          <a:xfrm>
            <a:off x="9599153" y="2853614"/>
            <a:ext cx="1814925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Xương tay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C7386B6-3C47-4BAA-AEB7-0E3215C0D31C}"/>
              </a:ext>
            </a:extLst>
          </p:cNvPr>
          <p:cNvSpPr/>
          <p:nvPr/>
        </p:nvSpPr>
        <p:spPr>
          <a:xfrm>
            <a:off x="6904501" y="3224110"/>
            <a:ext cx="2694652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Xương cột sống</a:t>
            </a:r>
            <a:endParaRPr lang="vi-VN" sz="2400" b="1" dirty="0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5BAC7E77-733C-4725-A165-F4ACDDC124AB}"/>
              </a:ext>
            </a:extLst>
          </p:cNvPr>
          <p:cNvSpPr/>
          <p:nvPr/>
        </p:nvSpPr>
        <p:spPr>
          <a:xfrm>
            <a:off x="8821003" y="3690007"/>
            <a:ext cx="2088659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Xương chậu</a:t>
            </a:r>
            <a:endParaRPr lang="vi-VN" sz="2400" b="1" dirty="0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A3DD083-057B-4B79-A711-EA76EBCB3DFC}"/>
              </a:ext>
            </a:extLst>
          </p:cNvPr>
          <p:cNvSpPr/>
          <p:nvPr/>
        </p:nvSpPr>
        <p:spPr>
          <a:xfrm>
            <a:off x="7344770" y="4594494"/>
            <a:ext cx="2088659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Xương chân</a:t>
            </a:r>
            <a:endParaRPr lang="vi-VN" sz="2400" b="1" dirty="0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F7E58328-8357-40C1-A610-5DE61FA23868}"/>
              </a:ext>
            </a:extLst>
          </p:cNvPr>
          <p:cNvSpPr/>
          <p:nvPr/>
        </p:nvSpPr>
        <p:spPr>
          <a:xfrm>
            <a:off x="2311258" y="2302899"/>
            <a:ext cx="1634644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Khớp vai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8A3F9A8-0290-4594-94E0-3C54A4A0540D}"/>
              </a:ext>
            </a:extLst>
          </p:cNvPr>
          <p:cNvSpPr/>
          <p:nvPr/>
        </p:nvSpPr>
        <p:spPr>
          <a:xfrm>
            <a:off x="724782" y="3208455"/>
            <a:ext cx="2541582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Khớp khuỷu tay</a:t>
            </a:r>
            <a:endParaRPr lang="vi-VN" sz="2400" b="1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8AD59348-71E2-4375-9F17-23CF037044CE}"/>
              </a:ext>
            </a:extLst>
          </p:cNvPr>
          <p:cNvSpPr/>
          <p:nvPr/>
        </p:nvSpPr>
        <p:spPr>
          <a:xfrm>
            <a:off x="1333698" y="4997795"/>
            <a:ext cx="2415521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Khớp đầu gối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8CDD0BA2-AB03-42B1-9204-E5E987B5C1C0}"/>
              </a:ext>
            </a:extLst>
          </p:cNvPr>
          <p:cNvSpPr/>
          <p:nvPr/>
        </p:nvSpPr>
        <p:spPr>
          <a:xfrm>
            <a:off x="8605358" y="1360700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99476EA0-016A-4658-9CAC-6E5F4EAF365A}"/>
              </a:ext>
            </a:extLst>
          </p:cNvPr>
          <p:cNvSpPr/>
          <p:nvPr/>
        </p:nvSpPr>
        <p:spPr>
          <a:xfrm>
            <a:off x="6536738" y="1720597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/>
              <a:t>2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7BF972C1-F3F1-46F4-AFEC-88F910B0481D}"/>
              </a:ext>
            </a:extLst>
          </p:cNvPr>
          <p:cNvSpPr/>
          <p:nvPr/>
        </p:nvSpPr>
        <p:spPr>
          <a:xfrm>
            <a:off x="6975727" y="2417311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/>
              <a:t>3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C571BC8-9764-44D4-8205-23A048405CE8}"/>
              </a:ext>
            </a:extLst>
          </p:cNvPr>
          <p:cNvSpPr/>
          <p:nvPr/>
        </p:nvSpPr>
        <p:spPr>
          <a:xfrm>
            <a:off x="9239481" y="2844316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B18866A0-BB98-4210-A7EB-F063F94649F1}"/>
              </a:ext>
            </a:extLst>
          </p:cNvPr>
          <p:cNvSpPr/>
          <p:nvPr/>
        </p:nvSpPr>
        <p:spPr>
          <a:xfrm>
            <a:off x="6561233" y="3220297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5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0D112FFF-1D11-4EEE-823C-9E67208CBBD0}"/>
              </a:ext>
            </a:extLst>
          </p:cNvPr>
          <p:cNvSpPr/>
          <p:nvPr/>
        </p:nvSpPr>
        <p:spPr>
          <a:xfrm>
            <a:off x="8412589" y="3657383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6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DE9B8D10-267A-4EFE-800A-FC87AA23B518}"/>
              </a:ext>
            </a:extLst>
          </p:cNvPr>
          <p:cNvSpPr/>
          <p:nvPr/>
        </p:nvSpPr>
        <p:spPr>
          <a:xfrm>
            <a:off x="6975727" y="4568351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7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0EF65AD8-6254-40D7-BF63-31F678BF88C5}"/>
              </a:ext>
            </a:extLst>
          </p:cNvPr>
          <p:cNvSpPr/>
          <p:nvPr/>
        </p:nvSpPr>
        <p:spPr>
          <a:xfrm>
            <a:off x="3825439" y="2291583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8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6943A782-B511-49D0-86F3-39BB984EFFDE}"/>
              </a:ext>
            </a:extLst>
          </p:cNvPr>
          <p:cNvSpPr/>
          <p:nvPr/>
        </p:nvSpPr>
        <p:spPr>
          <a:xfrm>
            <a:off x="3185163" y="3191591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9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1A002917-1C98-419D-8673-492C4FD921E7}"/>
              </a:ext>
            </a:extLst>
          </p:cNvPr>
          <p:cNvSpPr/>
          <p:nvPr/>
        </p:nvSpPr>
        <p:spPr>
          <a:xfrm>
            <a:off x="3592433" y="4968767"/>
            <a:ext cx="686028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10</a:t>
            </a:r>
          </a:p>
        </p:txBody>
      </p:sp>
      <p:pic>
        <p:nvPicPr>
          <p:cNvPr id="83" name="Khám Phá Hệ xương_ cấu tạo và chức năng của xương _ Phim hoạt hình Hay Nhất 2020">
            <a:hlinkClick r:id="" action="ppaction://media"/>
            <a:extLst>
              <a:ext uri="{FF2B5EF4-FFF2-40B4-BE49-F238E27FC236}">
                <a16:creationId xmlns:a16="http://schemas.microsoft.com/office/drawing/2014/main" id="{A4F74B1A-B24F-4547-97F4-311BE39BB6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6072" y="1196269"/>
            <a:ext cx="8072331" cy="4540686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433E8850-45AF-4129-99DE-84EA8B03C2B6}"/>
              </a:ext>
            </a:extLst>
          </p:cNvPr>
          <p:cNvSpPr txBox="1"/>
          <p:nvPr/>
        </p:nvSpPr>
        <p:spPr>
          <a:xfrm>
            <a:off x="579390" y="5677247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4.07407E-6 L -4.16667E-7 -0.07223 " pathEditMode="relative" rAng="0" ptsTypes="AA">
                                      <p:cBhvr>
                                        <p:cTn id="1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74" fill="hold" display="0">
                  <p:stCondLst>
                    <p:cond delay="indefinite"/>
                  </p:stCondLst>
                </p:cTn>
                <p:tgtEl>
                  <p:spTgt spid="83"/>
                </p:tgtEl>
              </p:cMediaNode>
            </p:video>
          </p:childTnLst>
        </p:cTn>
      </p:par>
    </p:tnLst>
    <p:bldLst>
      <p:bldP spid="4" grpId="0"/>
      <p:bldP spid="53" grpId="0" animBg="1"/>
      <p:bldP spid="54" grpId="0" animBg="1"/>
      <p:bldP spid="61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/>
      <p:bldP spid="8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100</Words>
  <Application>Microsoft Office PowerPoint</Application>
  <PresentationFormat>Widescreen</PresentationFormat>
  <Paragraphs>31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UTM Cookies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39</cp:revision>
  <dcterms:created xsi:type="dcterms:W3CDTF">2021-06-02T02:35:09Z</dcterms:created>
  <dcterms:modified xsi:type="dcterms:W3CDTF">2023-12-28T02:24:15Z</dcterms:modified>
</cp:coreProperties>
</file>